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9"/>
  </p:notesMasterIdLst>
  <p:sldIdLst>
    <p:sldId id="299" r:id="rId2"/>
    <p:sldId id="323" r:id="rId3"/>
    <p:sldId id="325" r:id="rId4"/>
    <p:sldId id="263" r:id="rId5"/>
    <p:sldId id="326" r:id="rId6"/>
    <p:sldId id="319" r:id="rId7"/>
    <p:sldId id="32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1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67462" autoAdjust="0"/>
  </p:normalViewPr>
  <p:slideViewPr>
    <p:cSldViewPr snapToGrid="0">
      <p:cViewPr varScale="1">
        <p:scale>
          <a:sx n="53" d="100"/>
          <a:sy n="53" d="100"/>
        </p:scale>
        <p:origin x="1296" y="7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1320" y="-17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Ruyle" userId="497879ea70d86eb7" providerId="LiveId" clId="{5BF9A740-E786-4839-9C96-6D2B37B02FB8}"/>
    <pc:docChg chg="custSel addSld modSld">
      <pc:chgData name="Kim Ruyle" userId="497879ea70d86eb7" providerId="LiveId" clId="{5BF9A740-E786-4839-9C96-6D2B37B02FB8}" dt="2021-10-16T23:41:12.998" v="245" actId="1076"/>
      <pc:docMkLst>
        <pc:docMk/>
      </pc:docMkLst>
      <pc:sldChg chg="addSp delSp modSp add mod modNotesTx">
        <pc:chgData name="Kim Ruyle" userId="497879ea70d86eb7" providerId="LiveId" clId="{5BF9A740-E786-4839-9C96-6D2B37B02FB8}" dt="2021-10-16T23:41:12.998" v="245" actId="1076"/>
        <pc:sldMkLst>
          <pc:docMk/>
          <pc:sldMk cId="788577167" sldId="326"/>
        </pc:sldMkLst>
        <pc:spChg chg="mod">
          <ac:chgData name="Kim Ruyle" userId="497879ea70d86eb7" providerId="LiveId" clId="{5BF9A740-E786-4839-9C96-6D2B37B02FB8}" dt="2021-10-16T23:40:56.437" v="241" actId="14100"/>
          <ac:spMkLst>
            <pc:docMk/>
            <pc:sldMk cId="788577167" sldId="326"/>
            <ac:spMk id="4" creationId="{DE6308C5-2DA4-4078-AC77-43105B2C94D2}"/>
          </ac:spMkLst>
        </pc:spChg>
        <pc:picChg chg="del">
          <ac:chgData name="Kim Ruyle" userId="497879ea70d86eb7" providerId="LiveId" clId="{5BF9A740-E786-4839-9C96-6D2B37B02FB8}" dt="2021-10-16T23:39:56.687" v="236" actId="478"/>
          <ac:picMkLst>
            <pc:docMk/>
            <pc:sldMk cId="788577167" sldId="326"/>
            <ac:picMk id="7" creationId="{9D840039-056A-4571-9DDB-5E2D99290D75}"/>
          </ac:picMkLst>
        </pc:picChg>
        <pc:picChg chg="add mod">
          <ac:chgData name="Kim Ruyle" userId="497879ea70d86eb7" providerId="LiveId" clId="{5BF9A740-E786-4839-9C96-6D2B37B02FB8}" dt="2021-10-16T23:41:12.998" v="245" actId="1076"/>
          <ac:picMkLst>
            <pc:docMk/>
            <pc:sldMk cId="788577167" sldId="326"/>
            <ac:picMk id="1026" creationId="{211078A2-90DD-47C3-A791-2D7FE33F29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A2920-3C75-4C9A-82F9-EB94C48011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C1E24-69BE-4442-AC2E-D8D986D8C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44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Introduction</a:t>
            </a:r>
          </a:p>
          <a:p>
            <a:r>
              <a:rPr lang="en-US" b="0" u="none" dirty="0"/>
              <a:t>Hey everyone. My name is David Quang </a:t>
            </a:r>
            <a:r>
              <a:rPr lang="en-US" b="0" u="none"/>
              <a:t>Pham. Thank </a:t>
            </a:r>
            <a:r>
              <a:rPr lang="en-US" b="0" u="none" dirty="0"/>
              <a:t>you for the chance to introduce an opportunity for you to be involved in producing the play </a:t>
            </a:r>
            <a:r>
              <a:rPr lang="en-US" b="0" i="1" u="none" dirty="0"/>
              <a:t>Senior Swordplay</a:t>
            </a:r>
            <a:r>
              <a:rPr lang="en-US" b="0" u="none" dirty="0"/>
              <a:t>, a 2-hander reminiscent of, but not derivative of, </a:t>
            </a:r>
            <a:r>
              <a:rPr lang="en-US" b="0" i="1" u="none" dirty="0"/>
              <a:t>Frankie and Johnny in the Clair de Lune.</a:t>
            </a:r>
            <a:r>
              <a:rPr lang="en-US" b="0" i="0" u="none" dirty="0"/>
              <a:t>  In the next few minutes, I’ll answer:  </a:t>
            </a:r>
            <a:r>
              <a:rPr lang="en-US" b="0" u="none" dirty="0"/>
              <a:t>Why this play?  Why this playwright?  And why 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4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a bit about the story.  </a:t>
            </a:r>
            <a:r>
              <a:rPr lang="en-US" b="1" dirty="0"/>
              <a:t>READ SYNOPSIS.  </a:t>
            </a:r>
            <a:r>
              <a:rPr lang="en-US" dirty="0"/>
              <a:t>Senior Swordplay is a drama, but one with lots of humor – you might call it a “dramedy.”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too few serious roles written for mature and senior actors.  There are too few plays dealing with bold senior themes that venture beyond the hardships of aging.  </a:t>
            </a:r>
            <a:r>
              <a:rPr lang="en-US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Senior Swordplay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bold and celebrates vibrant seniors.  And writing edgy adult comedies and dramas is Kim’s stock in trade.</a:t>
            </a:r>
            <a:endParaRPr lang="en-US" sz="1200" dirty="0">
              <a:effectLst/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5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READ CASTING NOTES.</a:t>
            </a:r>
          </a:p>
          <a:p>
            <a:r>
              <a:rPr lang="en-US" dirty="0"/>
              <a:t>As we’ll see in a minute, Kim’s background gives him an ideal foundation to write this story – a hint:  he started his career as a mechanic and welder and went on to earn a PhD.  He’s even managed a team of psychologists.  The search for compatibility between Maeve and Rob is at the heart of the story, but it’s a story complicated by more than differences in occupations. Staging requirements for </a:t>
            </a:r>
            <a:r>
              <a:rPr lang="en-US" i="1" dirty="0"/>
              <a:t>Senior Swordplay</a:t>
            </a:r>
            <a:r>
              <a:rPr lang="en-US" dirty="0"/>
              <a:t> are pretty simple and easily produced.  The story will resonate with adult audiences of all ages – the theme of finding a compatible partner is universal, and the humor and story will appeal to young adults as well as seniors.  The runtime hits the sweet spot for many theatres.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295529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 is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playwright based in Wisconsin, a member of The Dramatists Guild of America, The Playwrights’ Center, and Chicago Dramatists.  His is also participating the 2021 Kennedy Center Playwriting Intensive.  Kim’s stories come from a unique perspective.  An army veteran with blue-collar roots, Kim went on to earn three master’s degrees and a PhD.  He grew up in rural America and had a career as an HR executive and leadership consultant that took him to 49 states and 45 countries. He’s authored or co-authored five books on leadership development and has been a speaker at more than 100 national and internation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conferences. 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Writing for the stage is a second career for Kim beginning just a few years ago in 2018.  His first three plays have won awards and productions.  Kim has the perfect background to write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Swordplay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is also primed for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4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295529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Swordplay has been developed in multiple workshops with Floridians.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national organization based in Chicago, the Chicago Dramatists developed this two hander. I had the pleasure of being able to watch its recording, if anyone would like to see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0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New Play Exchange, which I am plugging the link into the chat.</a:t>
            </a:r>
          </a:p>
          <a:p>
            <a:r>
              <a:rPr lang="en-US" b="1" dirty="0"/>
              <a:t>Copy and paste</a:t>
            </a:r>
            <a:r>
              <a:rPr lang="en-US" b="0" dirty="0"/>
              <a:t>: https://newplayexchange.org/users/37647/kim-e-ruyle </a:t>
            </a:r>
            <a:r>
              <a:rPr lang="en-US" b="1" dirty="0"/>
              <a:t>into the chat</a:t>
            </a:r>
            <a:endParaRPr lang="en-US" b="0" dirty="0"/>
          </a:p>
          <a:p>
            <a:r>
              <a:rPr lang="en-US" b="0" i="1" dirty="0"/>
              <a:t>Senior Swordplay </a:t>
            </a:r>
            <a:r>
              <a:rPr lang="en-US" b="0" i="0" dirty="0"/>
              <a:t>has many fantastic quotes and reviews, with award-winning theatre artists addressing the play’s intimacy and </a:t>
            </a:r>
            <a:r>
              <a:rPr lang="en-US" b="0" i="1" dirty="0"/>
              <a:t>cutting-edge</a:t>
            </a:r>
            <a:r>
              <a:rPr lang="en-US" b="0" i="0" dirty="0"/>
              <a:t> use of language, and a </a:t>
            </a:r>
            <a:r>
              <a:rPr lang="en-US" b="0" i="1" dirty="0"/>
              <a:t>well-welded</a:t>
            </a:r>
            <a:r>
              <a:rPr lang="en-US" b="0" i="0" dirty="0"/>
              <a:t> flair for character-driven dramatic dialogue.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Need a good summary statement of the upsides of producing Senior Swordplay.</a:t>
            </a:r>
          </a:p>
          <a:p>
            <a:endParaRPr lang="en-US" b="1" dirty="0"/>
          </a:p>
          <a:p>
            <a:r>
              <a:rPr lang="en-US" b="0" dirty="0"/>
              <a:t>If you would like to get in touch with Kim </a:t>
            </a:r>
            <a:r>
              <a:rPr lang="en-US" b="0" dirty="0" err="1"/>
              <a:t>Ruyle</a:t>
            </a:r>
            <a:r>
              <a:rPr lang="en-US" b="0" dirty="0"/>
              <a:t>, you may contact him at these emails. And you may also reach out to me with any questions at davidquangpham@outlook.com. I may provide dramaturgical insights that are not pondered within this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E79F4-C1E0-4933-A64B-DEE77EE4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Senior Swordplay</a:t>
            </a:r>
            <a:endParaRPr lang="en-US" sz="64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AF1776F-704B-4344-8B6B-40CFE9BD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05156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buNone/>
            </a:pPr>
            <a:r>
              <a:rPr lang="en-US" sz="40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After Maeve and Rob meet through an online dating site, this seemingly mismatched PhD psychologist and blue-collar welder have their first real date. They promptly begin a provocative and sensual journey of discovery to learn to what extent they might, or might not, be compatible and suited for a long-term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11424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208026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Casting</a:t>
            </a:r>
          </a:p>
          <a:p>
            <a:pPr>
              <a:lnSpc>
                <a:spcPct val="100000"/>
              </a:lnSpc>
            </a:pPr>
            <a:r>
              <a:rPr lang="en-US" sz="3200" cap="all" dirty="0">
                <a:latin typeface="Calibri" panose="020F0502020204030204" pitchFamily="34" charset="0"/>
                <a:cs typeface="Calibri" panose="020F0502020204030204" pitchFamily="34" charset="0"/>
              </a:rPr>
              <a:t>Maeve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Female, PhD psychologist.  Any ethnicity.  50s, could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	be near retirement age, more or less.</a:t>
            </a:r>
          </a:p>
          <a:p>
            <a:r>
              <a:rPr lang="en-US" sz="3200" cap="all" dirty="0">
                <a:latin typeface="Calibri" panose="020F0502020204030204" pitchFamily="34" charset="0"/>
                <a:cs typeface="Calibri" panose="020F0502020204030204" pitchFamily="34" charset="0"/>
              </a:rPr>
              <a:t>Rob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Male, welder.  Any ethnicity.  50’s, about the same age.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set – Maeve’s home, living area befitting of a professional.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About 85 minutes.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4000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Kim’s Artistic Goals</a:t>
            </a:r>
          </a:p>
          <a:p>
            <a:r>
              <a:rPr lang="en-US" b="1" dirty="0"/>
              <a:t>Create thought-provoking stories that never fail to entertain.</a:t>
            </a:r>
          </a:p>
          <a:p>
            <a:r>
              <a:rPr lang="en-US" b="1" dirty="0"/>
              <a:t>Devise engaging plots for adult audiences.</a:t>
            </a:r>
          </a:p>
          <a:p>
            <a:r>
              <a:rPr lang="en-US" b="1" dirty="0"/>
              <a:t>Orchestrate edgy, laugh-your-ass-off comedies.</a:t>
            </a:r>
          </a:p>
          <a:p>
            <a:r>
              <a:rPr lang="en-US" b="1" dirty="0"/>
              <a:t>Give life to diverse characters, realistic characters that span generations and include serious roles for seniors.</a:t>
            </a:r>
          </a:p>
          <a:p>
            <a:r>
              <a:rPr lang="en-US" b="1" dirty="0"/>
              <a:t>Compose dialogue that bristles with vitality.</a:t>
            </a:r>
          </a:p>
          <a:p>
            <a:r>
              <a:rPr lang="en-US" b="1" dirty="0"/>
              <a:t>Produce moments of bliss and moments of discomfort.</a:t>
            </a:r>
          </a:p>
          <a:p>
            <a:r>
              <a:rPr lang="en-US" b="1" dirty="0"/>
              <a:t>Generate laughter and tears.</a:t>
            </a:r>
          </a:p>
        </p:txBody>
      </p:sp>
      <p:pic>
        <p:nvPicPr>
          <p:cNvPr id="7" name="Picture 6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9D840039-056A-4571-9DDB-5E2D99290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89" y="0"/>
            <a:ext cx="3139410" cy="25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5400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</a:p>
          <a:p>
            <a:r>
              <a:rPr lang="en-US" sz="4000" b="1" dirty="0"/>
              <a:t>February – May 2021:  Multiple workshops with actors from Florida</a:t>
            </a:r>
          </a:p>
          <a:p>
            <a:r>
              <a:rPr lang="en-US" sz="4000" b="1" dirty="0"/>
              <a:t>June 2021:  Chicago Dramatists First Draft Program – Streamed Reading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078A2-90DD-47C3-A791-2D7FE33F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40" y="4621557"/>
            <a:ext cx="3419060" cy="19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5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REVIEWS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16076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b="1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Ruyle's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Senior Swordplay is so private and intimate that you can't help but feel like a voyeur reading it. The characters  are raw, vulnerable and fully exposed, both emotionally and physically. Exceptional dialogue and expert storytelling, filled with unique and surprising moments and culminating in a powerful ending brimming with emotion and a hint of hope.”</a:t>
            </a:r>
          </a:p>
          <a:p>
            <a:pPr marL="0" indent="0" algn="r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Craig Houk                                               Award-Winning Playwright</a:t>
            </a:r>
          </a:p>
          <a:p>
            <a:pPr marL="0" indent="0" algn="r">
              <a:buNone/>
            </a:pPr>
            <a:r>
              <a:rPr lang="en-US" sz="24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Play Exchange</a:t>
            </a:r>
          </a:p>
          <a:p>
            <a:pPr marL="457200" indent="0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Well-crafted realistic characters, superbly written dialogue, tasty conflict and a hopeful finish - what more could you want in a play? Nothing, I say! </a:t>
            </a:r>
            <a:r>
              <a:rPr lang="en-US" sz="2400" b="1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Ruyle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taps into human experience like an expert, and the result is a gift to any audience. Produce!</a:t>
            </a:r>
          </a:p>
          <a:p>
            <a:pPr marL="0" indent="0">
              <a:buNone/>
            </a:pPr>
            <a:endParaRPr lang="en-US" sz="24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Vivian Lermond                                      Award-Winning Playwright</a:t>
            </a:r>
          </a:p>
          <a:p>
            <a:pPr marL="0" indent="0" algn="r">
              <a:buNone/>
            </a:pPr>
            <a:r>
              <a:rPr lang="en-US" sz="24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Play Exchange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C6A02E-72C2-4E3A-A104-B1E82E381E5D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</p:spTree>
    <p:extLst>
      <p:ext uri="{BB962C8B-B14F-4D97-AF65-F5344CB8AC3E}">
        <p14:creationId xmlns:p14="http://schemas.microsoft.com/office/powerpoint/2010/main" val="166232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5DACE343-76AC-4122-9560-94F777C88EAC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Next Steps</a:t>
            </a:r>
            <a:endParaRPr lang="en-US" sz="5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542F9F-425A-4445-9D4C-868D8FD77028}"/>
              </a:ext>
            </a:extLst>
          </p:cNvPr>
          <p:cNvSpPr txBox="1">
            <a:spLocks/>
          </p:cNvSpPr>
          <p:nvPr/>
        </p:nvSpPr>
        <p:spPr>
          <a:xfrm>
            <a:off x="838200" y="1904998"/>
            <a:ext cx="11049000" cy="4271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Secure ~$10,000 in enhancement funding for a regional production in 2022.</a:t>
            </a:r>
          </a:p>
          <a:p>
            <a:r>
              <a:rPr lang="en-US" sz="4400" b="1" dirty="0"/>
              <a:t>Off-Off-Broadway production in 2023.</a:t>
            </a:r>
          </a:p>
        </p:txBody>
      </p:sp>
    </p:spTree>
    <p:extLst>
      <p:ext uri="{BB962C8B-B14F-4D97-AF65-F5344CB8AC3E}">
        <p14:creationId xmlns:p14="http://schemas.microsoft.com/office/powerpoint/2010/main" val="33396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1382</TotalTime>
  <Words>998</Words>
  <Application>Microsoft Office PowerPoint</Application>
  <PresentationFormat>Widescreen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Baskerville Old Face</vt:lpstr>
      <vt:lpstr>Calibri</vt:lpstr>
      <vt:lpstr>Century Gothic</vt:lpstr>
      <vt:lpstr>Tahoma</vt:lpstr>
      <vt:lpstr>Mesh</vt:lpstr>
      <vt:lpstr>Senior Swordplay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712</cp:revision>
  <cp:lastPrinted>2021-10-07T18:52:54Z</cp:lastPrinted>
  <dcterms:created xsi:type="dcterms:W3CDTF">2021-10-06T14:08:05Z</dcterms:created>
  <dcterms:modified xsi:type="dcterms:W3CDTF">2021-10-17T13:58:33Z</dcterms:modified>
</cp:coreProperties>
</file>